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1338" r:id="rId5"/>
    <p:sldId id="1339" r:id="rId6"/>
    <p:sldId id="1340" r:id="rId7"/>
    <p:sldId id="1341" r:id="rId8"/>
    <p:sldId id="1342" r:id="rId9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A220"/>
    <a:srgbClr val="61943E"/>
    <a:srgbClr val="3960A6"/>
    <a:srgbClr val="EDEDED"/>
    <a:srgbClr val="FF5353"/>
    <a:srgbClr val="ED7D31"/>
    <a:srgbClr val="F8CBAD"/>
    <a:srgbClr val="203864"/>
    <a:srgbClr val="421E5B"/>
    <a:srgbClr val="8047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F387F0-526F-1B44-A757-E6BF76F89DC6}" v="45" dt="2021-10-14T02:51:35.8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57"/>
    <p:restoredTop sz="94650"/>
  </p:normalViewPr>
  <p:slideViewPr>
    <p:cSldViewPr snapToGrid="0">
      <p:cViewPr varScale="1">
        <p:scale>
          <a:sx n="104" d="100"/>
          <a:sy n="104" d="100"/>
        </p:scale>
        <p:origin x="94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9FB21CF-47E1-4D96-AA0C-F9CFEB1AC572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A9B31CD8-D2EC-475A-B555-49BF466EF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579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31258-4FA7-46B5-8ACD-FFAD825C3C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FF56BB-61EC-4379-A795-5E887B8FB8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D9568-A55B-436A-B782-CB144E300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E9B9B-D48C-43B2-8E90-3E75C5630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506F8-EE6E-43BA-93BC-F5DBC790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80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CAB47-C1C0-42F0-87B7-DEF507A59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E0C8B0-5885-4414-AC67-F53BCE4F2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59DA6-EA6A-4A65-9DA1-B65BAAFC9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36ED4-9250-44E3-B1E7-6ACA02E85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748F6-CB45-4E25-8666-938208B1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9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A5224-C846-431F-A5B8-92E43BD5C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002D10-F8A8-4F9A-A96B-1DD1FAD154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676FB-C296-4E7B-AD38-70CD23FED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05C5A-2EB7-4C8F-B576-FFE4BEAAF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E6B7C-55EF-4669-AA9D-95C4838E6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522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0345C-4CEA-49A4-BB65-EB4F134A0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57" y="365125"/>
            <a:ext cx="11553914" cy="1364499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549D1-E1A3-4283-98CE-0BD2D8F31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7" y="1909011"/>
            <a:ext cx="11553914" cy="426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6B60C-85BB-4A3C-BDC6-2242946B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42931E-21F0-45BB-B721-241A0A2B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2B2AC7-9C4B-4BC4-A9CF-ECCBEF73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33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A96E6-B4BD-4D30-B042-EE459D202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79184-7262-41F1-B366-B06F03DEA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1DF9E-D9E6-4F8C-87F7-9838D7A03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B2938-D6BD-4515-B494-B4BAFF60A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F1007-6B73-4D7D-8D9A-B436ECFE9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20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9DCFA-5CEE-4095-A7AC-FE485B1C1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B131B-6EE4-4992-A4E0-362FFE6C0B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8434C-CBD3-421F-ADC6-E6EE60D3B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B88A30-A016-43C2-B47D-54B3E3EE5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0F9BB-15AE-48F5-AEAC-3230D656E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ED56E-2C65-4477-BCB2-DFF36B2E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85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CC4FB-5F23-4336-BDF6-695DA7AFF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B1083-8CD9-42EF-905B-F702D2FBD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CBDF8C-3DC0-4401-B79F-F971919143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88204-6BF0-43E8-A911-057B7D72C2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8B82DA-A812-4AE2-88A8-4432FE7028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B673D4-194A-4C94-9408-C78E7693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D58B55-AF6B-4B13-9FA0-E52204495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B09AA8-B218-4C5F-9420-77BDBB36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47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4C30-C987-4918-AFF4-3DF2EE8DD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197A91-D069-494E-847C-183F4D4DB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ADE376-560D-4217-B407-A638760B7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0ABA1-51A8-4302-B10F-B155CF33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514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31AF62-E576-40F1-B638-22B8ACCBC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826D7-8F24-4E00-BCDC-388F70537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1314A-1C26-41CB-A74A-7F353EBE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94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879F5-E057-4660-9F1D-FEA9D304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0FF-28D7-46C3-8169-578543C7C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4B2D-C117-4145-9501-5A290E975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9AEBD-F392-4CD2-8963-F490F1F47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BFEC1-319C-4BF1-AE36-E37773E9F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6BB41-4B7A-4367-9D8F-61A6A57EE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507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09B5-57CA-4D63-9EB4-3E479E206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D1A0B-9797-4C5B-AD32-9CCC120744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A7688-FE99-4609-BBD4-305A4BC26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D1397-B3C7-4806-92B6-60B0B80ED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255D9B-BD84-43E7-8CB7-976EF5DEA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2C3AB-4284-41F3-B474-1428A4121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9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35C16D6-A375-4800-A97F-D9375CD64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57" y="365125"/>
            <a:ext cx="115539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DF377E-4002-4FD3-BC94-EC08E9BD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0557" y="1825625"/>
            <a:ext cx="1155391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1A17D-3664-4EDC-AA9A-A493C022A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267B5-F4C2-4F99-90C4-45BE665133A9}" type="datetimeFigureOut">
              <a:rPr lang="en-US" smtClean="0"/>
              <a:t>11/16/2021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E7A4C-46E0-4D5F-ABDA-51D3CE6F5A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CPM@USC Confidential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5300B-C6EC-4F3B-95C5-6770A3DF1A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2485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F5A44-FBBE-496C-84C5-7756AE6DF69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0365E7D-A9FA-463A-9CAC-91641AD82AE1}"/>
              </a:ext>
            </a:extLst>
          </p:cNvPr>
          <p:cNvPicPr>
            <a:picLocks noChangeAspect="1"/>
          </p:cNvPicPr>
          <p:nvPr/>
        </p:nvPicPr>
        <p:blipFill rotWithShape="1"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1975" y="6400705"/>
            <a:ext cx="2499628" cy="36512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733066F-B163-4960-B3F4-AFA0B762CA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76200">
            <a:solidFill>
              <a:srgbClr val="8300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45 best ideas for coloring | University Of South Carolina">
            <a:extLst>
              <a:ext uri="{FF2B5EF4-FFF2-40B4-BE49-F238E27FC236}">
                <a16:creationId xmlns:a16="http://schemas.microsoft.com/office/drawing/2014/main" id="{45B4AFDE-69EA-4611-A01A-BB01C9F99CB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" y="6384036"/>
            <a:ext cx="417138" cy="400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5484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000" b="1" u="sng" kern="1200">
          <a:solidFill>
            <a:srgbClr val="83002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29A42-3F9B-4683-A3C7-13D5F477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Dashboards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341CBE-8359-40EA-A78E-9A0650614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18" y="1051229"/>
            <a:ext cx="5394506" cy="50531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4F7C9E-1BEC-416A-985A-2E74B6740B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A12B63-9821-BA46-8F3A-BF4B5368B1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577" y="1051229"/>
            <a:ext cx="5399010" cy="505313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2E4B5D4-C304-425C-92D3-1F0313AA3E70}"/>
              </a:ext>
            </a:extLst>
          </p:cNvPr>
          <p:cNvSpPr/>
          <p:nvPr/>
        </p:nvSpPr>
        <p:spPr>
          <a:xfrm>
            <a:off x="6353577" y="1507243"/>
            <a:ext cx="1818991" cy="1551709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8DD4B4-F50C-4728-8473-203B4185F196}"/>
              </a:ext>
            </a:extLst>
          </p:cNvPr>
          <p:cNvSpPr/>
          <p:nvPr/>
        </p:nvSpPr>
        <p:spPr>
          <a:xfrm>
            <a:off x="439413" y="2925024"/>
            <a:ext cx="5296369" cy="1551709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9B6924-9560-4CCE-9D9D-07584BF0C12F}"/>
              </a:ext>
            </a:extLst>
          </p:cNvPr>
          <p:cNvSpPr/>
          <p:nvPr/>
        </p:nvSpPr>
        <p:spPr>
          <a:xfrm>
            <a:off x="6404897" y="4352522"/>
            <a:ext cx="5296369" cy="1551709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F85941-60FC-466D-BAA8-E102DD339846}"/>
              </a:ext>
            </a:extLst>
          </p:cNvPr>
          <p:cNvSpPr/>
          <p:nvPr/>
        </p:nvSpPr>
        <p:spPr>
          <a:xfrm>
            <a:off x="8172569" y="1507243"/>
            <a:ext cx="3528698" cy="1551709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2181C3E-67C1-4D32-8528-BCE55CC7760C}"/>
              </a:ext>
            </a:extLst>
          </p:cNvPr>
          <p:cNvSpPr/>
          <p:nvPr/>
        </p:nvSpPr>
        <p:spPr>
          <a:xfrm>
            <a:off x="6353576" y="3058953"/>
            <a:ext cx="1767671" cy="1293569"/>
          </a:xfrm>
          <a:prstGeom prst="rect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02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615632-3338-4C3E-8B15-63F5B3B42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7" y="249382"/>
            <a:ext cx="11553914" cy="59275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Item #1: Part Health Status</a:t>
            </a:r>
          </a:p>
          <a:p>
            <a:pPr lvl="1"/>
            <a:r>
              <a:rPr lang="en-US" dirty="0"/>
              <a:t>Number that reflects how soon the item will need to be restocked (from 0 to 100)</a:t>
            </a:r>
          </a:p>
          <a:p>
            <a:pPr lvl="2"/>
            <a:r>
              <a:rPr lang="en-US" dirty="0"/>
              <a:t>Add a scale to the ranges based on BMW input, i.e. 0-10 is good, 11-30 is moderate, 31-99 is poor)</a:t>
            </a:r>
          </a:p>
          <a:p>
            <a:pPr lvl="1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Input will come from Parts Forecasting Model</a:t>
            </a:r>
          </a:p>
          <a:p>
            <a:r>
              <a:rPr lang="en-US" dirty="0"/>
              <a:t>Item #2: Part Lookup</a:t>
            </a:r>
          </a:p>
          <a:p>
            <a:pPr lvl="1"/>
            <a:r>
              <a:rPr lang="en-US" dirty="0"/>
              <a:t>Fields include: 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Material ID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Part Description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Supplier (Name and/or Number) 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Status – input from parts forecasting model</a:t>
            </a:r>
          </a:p>
          <a:p>
            <a:r>
              <a:rPr lang="en-US" dirty="0"/>
              <a:t>Item #3: Part Detailed Description</a:t>
            </a:r>
          </a:p>
          <a:p>
            <a:pPr lvl="1"/>
            <a:r>
              <a:rPr lang="en-US" dirty="0"/>
              <a:t>Fields include: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Material ID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Part Description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Supplier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Stock/Safety Stock 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Days of Supply</a:t>
            </a:r>
          </a:p>
          <a:p>
            <a:pPr lvl="2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Exceptions</a:t>
            </a:r>
          </a:p>
        </p:txBody>
      </p:sp>
    </p:spTree>
    <p:extLst>
      <p:ext uri="{BB962C8B-B14F-4D97-AF65-F5344CB8AC3E}">
        <p14:creationId xmlns:p14="http://schemas.microsoft.com/office/powerpoint/2010/main" val="2637016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0AA762E-7F48-4004-994E-712E4AD31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7" y="461818"/>
            <a:ext cx="5149661" cy="571514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Item #4: Exception Manager</a:t>
            </a:r>
          </a:p>
          <a:p>
            <a:pPr lvl="1"/>
            <a:r>
              <a:rPr lang="en-US" sz="2800" dirty="0"/>
              <a:t>Bar Chart of total exceptions of all materials/parts in last 45 days</a:t>
            </a:r>
          </a:p>
          <a:p>
            <a:pPr lvl="1"/>
            <a:r>
              <a:rPr lang="en-US" sz="2800" dirty="0"/>
              <a:t>Bar Chart that shows which material/part contributing the most to total exceptions</a:t>
            </a:r>
          </a:p>
          <a:p>
            <a:pPr lvl="1"/>
            <a:r>
              <a:rPr lang="en-US" sz="2800" dirty="0"/>
              <a:t>Summary: Total exception count of a material and exception description</a:t>
            </a:r>
          </a:p>
          <a:p>
            <a:pPr lvl="1"/>
            <a:r>
              <a:rPr lang="en-US" sz="2800" b="1" dirty="0">
                <a:solidFill>
                  <a:schemeClr val="accent5">
                    <a:lumMod val="75000"/>
                  </a:schemeClr>
                </a:solidFill>
              </a:rPr>
              <a:t>Input from BMW Data</a:t>
            </a:r>
          </a:p>
          <a:p>
            <a:pPr lvl="2"/>
            <a:r>
              <a:rPr lang="en-US" sz="2800" b="1" dirty="0">
                <a:solidFill>
                  <a:schemeClr val="accent5">
                    <a:lumMod val="75000"/>
                  </a:schemeClr>
                </a:solidFill>
              </a:rPr>
              <a:t>Exception Data – need to identify where to access – ask Josh/Shawn</a:t>
            </a:r>
          </a:p>
          <a:p>
            <a:endParaRPr lang="en-US" dirty="0"/>
          </a:p>
        </p:txBody>
      </p:sp>
      <p:pic>
        <p:nvPicPr>
          <p:cNvPr id="1026" name="Picture 2" descr="Image preview">
            <a:extLst>
              <a:ext uri="{FF2B5EF4-FFF2-40B4-BE49-F238E27FC236}">
                <a16:creationId xmlns:a16="http://schemas.microsoft.com/office/drawing/2014/main" id="{A0EF2611-2F5B-4A9A-822F-31BADE5D46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993" y="1346489"/>
            <a:ext cx="626745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1363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86800-6913-4D5D-99E2-ACFE0A9FD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7" y="434109"/>
            <a:ext cx="11553914" cy="5742854"/>
          </a:xfrm>
        </p:spPr>
        <p:txBody>
          <a:bodyPr/>
          <a:lstStyle/>
          <a:p>
            <a:r>
              <a:rPr lang="en-US" dirty="0"/>
              <a:t>Item #5: Material Response Planner</a:t>
            </a:r>
          </a:p>
          <a:p>
            <a:pPr lvl="1"/>
            <a:r>
              <a:rPr lang="en-US" dirty="0"/>
              <a:t>Suggestion</a:t>
            </a:r>
          </a:p>
          <a:p>
            <a:pPr lvl="1"/>
            <a:r>
              <a:rPr lang="en-US" dirty="0"/>
              <a:t>Response</a:t>
            </a:r>
          </a:p>
          <a:p>
            <a:pPr lvl="1"/>
            <a:r>
              <a:rPr lang="en-US" dirty="0"/>
              <a:t>Reasoning</a:t>
            </a:r>
          </a:p>
          <a:p>
            <a:pPr lvl="1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Input will come from Recommendation Engine</a:t>
            </a:r>
          </a:p>
          <a:p>
            <a:pPr lvl="1"/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Output will be Planner Response and Reasoning</a:t>
            </a:r>
          </a:p>
        </p:txBody>
      </p:sp>
    </p:spTree>
    <p:extLst>
      <p:ext uri="{BB962C8B-B14F-4D97-AF65-F5344CB8AC3E}">
        <p14:creationId xmlns:p14="http://schemas.microsoft.com/office/powerpoint/2010/main" val="2193702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06226-9DC1-47C3-B8B3-8D94E7E2C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557" y="365126"/>
            <a:ext cx="11553914" cy="734002"/>
          </a:xfrm>
        </p:spPr>
        <p:txBody>
          <a:bodyPr/>
          <a:lstStyle/>
          <a:p>
            <a:r>
              <a:rPr lang="en-US" dirty="0"/>
              <a:t>Parts Forecasting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048FF-6330-401E-8747-495892CCC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0557" y="1099128"/>
            <a:ext cx="11553914" cy="5077835"/>
          </a:xfrm>
        </p:spPr>
        <p:txBody>
          <a:bodyPr/>
          <a:lstStyle/>
          <a:p>
            <a:r>
              <a:rPr lang="en-US" dirty="0"/>
              <a:t>Metrics for evaluating how we compute the health status</a:t>
            </a:r>
          </a:p>
          <a:p>
            <a:r>
              <a:rPr lang="en-US" dirty="0"/>
              <a:t>Evaluation metrics for the Markov model</a:t>
            </a:r>
          </a:p>
        </p:txBody>
      </p:sp>
    </p:spTree>
    <p:extLst>
      <p:ext uri="{BB962C8B-B14F-4D97-AF65-F5344CB8AC3E}">
        <p14:creationId xmlns:p14="http://schemas.microsoft.com/office/powerpoint/2010/main" val="330555883"/>
      </p:ext>
    </p:extLst>
  </p:cSld>
  <p:clrMapOvr>
    <a:masterClrMapping/>
  </p:clrMapOvr>
</p:sld>
</file>

<file path=ppt/theme/theme1.xml><?xml version="1.0" encoding="utf-8"?>
<a:theme xmlns:a="http://schemas.openxmlformats.org/drawingml/2006/main" name="Week_of_3_8_Refined_Roadmap_Upd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568DD55000B4ABF9207FE11AE5AAE" ma:contentTypeVersion="13" ma:contentTypeDescription="Create a new document." ma:contentTypeScope="" ma:versionID="755bb95225c8815df3c03bd25ff840f7">
  <xsd:schema xmlns:xsd="http://www.w3.org/2001/XMLSchema" xmlns:xs="http://www.w3.org/2001/XMLSchema" xmlns:p="http://schemas.microsoft.com/office/2006/metadata/properties" xmlns:ns3="7747d6f2-f41e-49be-b419-83bb4bc5000c" xmlns:ns4="814f9edf-3547-4c73-aa70-98ddb4902186" targetNamespace="http://schemas.microsoft.com/office/2006/metadata/properties" ma:root="true" ma:fieldsID="82f80d46c8d782e4f24b40e205615285" ns3:_="" ns4:_="">
    <xsd:import namespace="7747d6f2-f41e-49be-b419-83bb4bc5000c"/>
    <xsd:import namespace="814f9edf-3547-4c73-aa70-98ddb490218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Location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747d6f2-f41e-49be-b419-83bb4bc5000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4f9edf-3547-4c73-aa70-98ddb4902186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7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8F5A24D-0BD6-44E3-B5EC-D3A6CADFFD37}">
  <ds:schemaRefs>
    <ds:schemaRef ds:uri="http://schemas.openxmlformats.org/package/2006/metadata/core-properties"/>
    <ds:schemaRef ds:uri="http://purl.org/dc/dcmitype/"/>
    <ds:schemaRef ds:uri="7747d6f2-f41e-49be-b419-83bb4bc5000c"/>
    <ds:schemaRef ds:uri="http://www.w3.org/XML/1998/namespace"/>
    <ds:schemaRef ds:uri="http://schemas.microsoft.com/office/2006/documentManagement/types"/>
    <ds:schemaRef ds:uri="http://purl.org/dc/terms/"/>
    <ds:schemaRef ds:uri="http://purl.org/dc/elements/1.1/"/>
    <ds:schemaRef ds:uri="http://schemas.microsoft.com/office/infopath/2007/PartnerControls"/>
    <ds:schemaRef ds:uri="814f9edf-3547-4c73-aa70-98ddb490218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22E7325-DF7D-4701-ACB0-269D1539EB63}">
  <ds:schemaRefs>
    <ds:schemaRef ds:uri="7747d6f2-f41e-49be-b419-83bb4bc5000c"/>
    <ds:schemaRef ds:uri="814f9edf-3547-4c73-aa70-98ddb490218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3F34528-B069-494A-9971-082F17F63C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Week_of_3_8_Refined_Roadmap_Update</Template>
  <TotalTime>2177</TotalTime>
  <Words>217</Words>
  <Application>Microsoft Office PowerPoint</Application>
  <PresentationFormat>Widescreen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Week_of_3_8_Refined_Roadmap_Update</vt:lpstr>
      <vt:lpstr>User Dashboards</vt:lpstr>
      <vt:lpstr>PowerPoint Presentation</vt:lpstr>
      <vt:lpstr>PowerPoint Presentation</vt:lpstr>
      <vt:lpstr>PowerPoint Presentation</vt:lpstr>
      <vt:lpstr>Parts Forecasting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BARNETT, EVAN A</dc:creator>
  <cp:lastModifiedBy>Matthews, Rhea</cp:lastModifiedBy>
  <cp:revision>20</cp:revision>
  <cp:lastPrinted>2021-06-08T11:49:19Z</cp:lastPrinted>
  <dcterms:created xsi:type="dcterms:W3CDTF">2021-03-15T17:04:38Z</dcterms:created>
  <dcterms:modified xsi:type="dcterms:W3CDTF">2021-11-17T18:08:22Z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0x01010090A568DD55000B4ABF9207FE11AE5AAE</vt:lpwstr>
  </property>
</Properties>
</file>